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3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9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2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6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E7DE-1F47-400B-BDC1-03FDFCCBDDBE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0374-8714-4001-A929-848D7EB9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tQhNuaLKv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1-vqsJKG0&amp;feature=related" TargetMode="External"/><Relationship Id="rId2" Type="http://schemas.openxmlformats.org/officeDocument/2006/relationships/hyperlink" Target="https://www.youtube.com/watch?v=VYXu62YxzQ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nqjkJTMa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imeo.com/1210760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Dance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6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dance where four couples dance together</a:t>
            </a:r>
          </a:p>
          <a:p>
            <a:r>
              <a:rPr lang="en-US" dirty="0" smtClean="0"/>
              <a:t>Each couple is at a side of a square facing inwards</a:t>
            </a:r>
            <a:endParaRPr lang="en-US" dirty="0"/>
          </a:p>
        </p:txBody>
      </p:sp>
      <p:pic>
        <p:nvPicPr>
          <p:cNvPr id="8194" name="Picture 2" descr="Image result for square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599"/>
            <a:ext cx="5715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0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854"/>
            <a:ext cx="10515600" cy="4351338"/>
          </a:xfrm>
        </p:spPr>
        <p:txBody>
          <a:bodyPr/>
          <a:lstStyle/>
          <a:p>
            <a:r>
              <a:rPr lang="en-US" dirty="0" smtClean="0"/>
              <a:t>A blend of several African American dances, which include Lindy hop and other dances that accompany ragtime, jazz and blues, as well as other dance music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9218" name="Picture 2" descr="Image result for swing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04" y="2932304"/>
            <a:ext cx="5490482" cy="39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Foxtrot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ballroom dance in 4/4 time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encompassing a variety of slow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and fast steps</a:t>
            </a:r>
            <a:endParaRPr lang="en-US" dirty="0"/>
          </a:p>
        </p:txBody>
      </p:sp>
      <p:pic>
        <p:nvPicPr>
          <p:cNvPr id="10242" name="Picture 2" descr="Image result for foxtrot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45" y="0"/>
            <a:ext cx="6964589" cy="69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ba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237"/>
            <a:ext cx="13804698" cy="62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Styles-</a:t>
            </a:r>
            <a:br>
              <a:rPr lang="en-US" dirty="0" smtClean="0"/>
            </a:br>
            <a:r>
              <a:rPr lang="en-US" dirty="0" smtClean="0"/>
              <a:t>Ballet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690688"/>
            <a:ext cx="10515600" cy="4351338"/>
          </a:xfrm>
        </p:spPr>
        <p:txBody>
          <a:bodyPr/>
          <a:lstStyle/>
          <a:p>
            <a:r>
              <a:rPr lang="en-US" dirty="0" smtClean="0"/>
              <a:t>A classic form of dance growing out of the French nobility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2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percussive dance form in which dancers produce sound by wearing shoes to which metal taps have been added.</a:t>
            </a:r>
          </a:p>
          <a:p>
            <a:r>
              <a:rPr lang="en-US" dirty="0"/>
              <a:t>C</a:t>
            </a:r>
            <a:r>
              <a:rPr lang="en-US" dirty="0" smtClean="0"/>
              <a:t>oncentrates on footwork and rhythm</a:t>
            </a:r>
          </a:p>
          <a:p>
            <a:r>
              <a:rPr lang="en-US" dirty="0" smtClean="0"/>
              <a:t>American art form that has roots in Irish, African, and English clogging traditions</a:t>
            </a:r>
          </a:p>
          <a:p>
            <a:r>
              <a:rPr lang="en-US" dirty="0" smtClean="0"/>
              <a:t>Ex. </a:t>
            </a:r>
            <a:r>
              <a:rPr lang="en-US" dirty="0" err="1" smtClean="0">
                <a:hlinkClick r:id="rId2"/>
              </a:rPr>
              <a:t>Riverdance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8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of several forms of improvised rhythmic dancing to jazz music</a:t>
            </a:r>
            <a:endParaRPr lang="en-US" dirty="0"/>
          </a:p>
        </p:txBody>
      </p:sp>
      <p:pic>
        <p:nvPicPr>
          <p:cNvPr id="12292" name="Picture 4" descr="Image result for jazz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60" y="2383064"/>
            <a:ext cx="6753225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2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/>
          <a:lstStyle/>
          <a:p>
            <a:r>
              <a:rPr lang="en-US" dirty="0" smtClean="0"/>
              <a:t>A form of dance developed by dancers interested in breaking from ballet traditions and expressing a more liberating form of movement.</a:t>
            </a:r>
          </a:p>
          <a:p>
            <a:r>
              <a:rPr lang="en-US" dirty="0" smtClean="0"/>
              <a:t>Expresses complex emotions and abstract ideas.</a:t>
            </a:r>
            <a:endParaRPr lang="en-US" dirty="0"/>
          </a:p>
        </p:txBody>
      </p:sp>
      <p:pic>
        <p:nvPicPr>
          <p:cNvPr id="13314" name="Picture 2" descr="Image result for modern d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5"/>
          <a:stretch/>
        </p:blipFill>
        <p:spPr bwMode="auto">
          <a:xfrm>
            <a:off x="4571999" y="2859314"/>
            <a:ext cx="7242629" cy="39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6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Ceremonial- of or relating to, or forming a ceremonial or rite</a:t>
            </a:r>
          </a:p>
          <a:p>
            <a:r>
              <a:rPr lang="en-US" dirty="0" smtClean="0"/>
              <a:t>Recreational- refreshing to the mind or body, a dance done for enjoyment.</a:t>
            </a:r>
          </a:p>
          <a:p>
            <a:r>
              <a:rPr lang="en-US" dirty="0" smtClean="0"/>
              <a:t>Artistic-A dance created as a work of art. Usually performed in front of an audience and intended to express the choreographer’s ideas, images, feelings, or to evoke a response. </a:t>
            </a:r>
          </a:p>
        </p:txBody>
      </p:sp>
    </p:spTree>
    <p:extLst>
      <p:ext uri="{BB962C8B-B14F-4D97-AF65-F5344CB8AC3E}">
        <p14:creationId xmlns:p14="http://schemas.microsoft.com/office/powerpoint/2010/main" val="32073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Written Response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videos and write down any elements or vocabulary that you see used.</a:t>
            </a:r>
          </a:p>
          <a:p>
            <a:r>
              <a:rPr lang="en-US" dirty="0" smtClean="0">
                <a:hlinkClick r:id="rId2"/>
              </a:rPr>
              <a:t>Video 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Video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4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Elements-</a:t>
            </a:r>
            <a:br>
              <a:rPr lang="en-US" dirty="0" smtClean="0"/>
            </a:br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the body from point A to point B</a:t>
            </a:r>
            <a:endParaRPr lang="en-US" dirty="0"/>
          </a:p>
        </p:txBody>
      </p:sp>
      <p:pic>
        <p:nvPicPr>
          <p:cNvPr id="1026" name="Picture 2" descr="Image result for space in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4" y="2347295"/>
            <a:ext cx="12045726" cy="40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4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339"/>
            <a:ext cx="10515600" cy="4351338"/>
          </a:xfrm>
        </p:spPr>
        <p:txBody>
          <a:bodyPr/>
          <a:lstStyle/>
          <a:p>
            <a:r>
              <a:rPr lang="en-US" dirty="0" smtClean="0"/>
              <a:t>The relationship of one movements or part of a movement to another. </a:t>
            </a:r>
          </a:p>
          <a:p>
            <a:r>
              <a:rPr lang="en-US" dirty="0" smtClean="0"/>
              <a:t>Includes: pulse, speed/tempo, duration, rhythm, and phrases</a:t>
            </a:r>
            <a:endParaRPr lang="en-US" dirty="0"/>
          </a:p>
        </p:txBody>
      </p:sp>
      <p:pic>
        <p:nvPicPr>
          <p:cNvPr id="2052" name="Picture 4" descr="Image result for time in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46" y="3121251"/>
            <a:ext cx="3632654" cy="36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0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Degree of muscle tension and use of energy while moving</a:t>
            </a:r>
            <a:endParaRPr lang="en-US" dirty="0"/>
          </a:p>
        </p:txBody>
      </p:sp>
      <p:pic>
        <p:nvPicPr>
          <p:cNvPr id="3074" name="Picture 2" descr="Image result for force in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31" y="2892084"/>
            <a:ext cx="6695168" cy="53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7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 and Variation- Contrast in the use of dance elements, repetition, etc.</a:t>
            </a:r>
          </a:p>
          <a:p>
            <a:r>
              <a:rPr lang="en-US" dirty="0" smtClean="0"/>
              <a:t>Rondo- A dance structure where three or more themes and one theme is repeated. Ex. ABACAD (what would the next letter be?)</a:t>
            </a:r>
          </a:p>
          <a:p>
            <a:r>
              <a:rPr lang="en-US" dirty="0" smtClean="0"/>
              <a:t>Narrative-Choreographic structure that follows a specific story line to convey specific  information through dance.</a:t>
            </a:r>
          </a:p>
          <a:p>
            <a:r>
              <a:rPr lang="en-US" dirty="0" smtClean="0"/>
              <a:t>Ex. </a:t>
            </a:r>
            <a:r>
              <a:rPr lang="en-US" dirty="0" smtClean="0">
                <a:hlinkClick r:id="rId2"/>
              </a:rPr>
              <a:t>Thriller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3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Vocabulary-</a:t>
            </a:r>
            <a:br>
              <a:rPr lang="en-US" dirty="0" smtClean="0"/>
            </a:br>
            <a:r>
              <a:rPr lang="en-US" dirty="0" smtClean="0"/>
              <a:t>Locomotors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Movements that travel from one location to another</a:t>
            </a:r>
          </a:p>
          <a:p>
            <a:r>
              <a:rPr lang="en-US" dirty="0" smtClean="0"/>
              <a:t>Movements that travel through space</a:t>
            </a:r>
          </a:p>
          <a:p>
            <a:r>
              <a:rPr lang="en-US" dirty="0" smtClean="0"/>
              <a:t>Ex. </a:t>
            </a:r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pic>
        <p:nvPicPr>
          <p:cNvPr id="4098" name="Picture 2" descr="Image result for locomotion in d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b="51372"/>
          <a:stretch/>
        </p:blipFill>
        <p:spPr bwMode="auto">
          <a:xfrm>
            <a:off x="0" y="4001294"/>
            <a:ext cx="12212662" cy="20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3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Non-locomotors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59" y="1201511"/>
            <a:ext cx="10515600" cy="4351338"/>
          </a:xfrm>
        </p:spPr>
        <p:txBody>
          <a:bodyPr/>
          <a:lstStyle/>
          <a:p>
            <a:r>
              <a:rPr lang="en-US" dirty="0" smtClean="0"/>
              <a:t>Movement that is performed around the axis of the body rather than designed for travel from place to place; movements in which a person stays in one place. </a:t>
            </a:r>
          </a:p>
          <a:p>
            <a:r>
              <a:rPr lang="en-US" dirty="0" smtClean="0"/>
              <a:t>Ex: bend, push, pull, rise, sink, shake, stretch, swing, sway, etc. 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16768" r="-194" b="8162"/>
          <a:stretch/>
        </p:blipFill>
        <p:spPr bwMode="auto">
          <a:xfrm>
            <a:off x="2510971" y="3101408"/>
            <a:ext cx="7470776" cy="373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6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en-US" dirty="0" smtClean="0"/>
              <a:t>A dignified dance for performance at a court</a:t>
            </a:r>
            <a:endParaRPr lang="en-US" dirty="0"/>
          </a:p>
        </p:txBody>
      </p:sp>
      <p:pic>
        <p:nvPicPr>
          <p:cNvPr id="6146" name="Picture 2" descr="Image result for court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61" y="2323864"/>
            <a:ext cx="7028996" cy="45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1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social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11" y="660514"/>
            <a:ext cx="4903363" cy="61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and Social 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768"/>
            <a:ext cx="10515600" cy="4351338"/>
          </a:xfrm>
        </p:spPr>
        <p:txBody>
          <a:bodyPr/>
          <a:lstStyle/>
          <a:p>
            <a:r>
              <a:rPr lang="en-US" dirty="0" smtClean="0"/>
              <a:t>Dances done in a recreational or social context</a:t>
            </a:r>
          </a:p>
          <a:p>
            <a:r>
              <a:rPr lang="en-US" dirty="0" smtClean="0"/>
              <a:t>Often partner dances </a:t>
            </a:r>
            <a:endParaRPr lang="en-US" dirty="0"/>
          </a:p>
        </p:txBody>
      </p:sp>
      <p:pic>
        <p:nvPicPr>
          <p:cNvPr id="7170" name="Picture 2" descr="Image result for folk d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2824963"/>
            <a:ext cx="7265397" cy="40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465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Elements of Dance</vt:lpstr>
      <vt:lpstr>Elements- Space</vt:lpstr>
      <vt:lpstr>Time</vt:lpstr>
      <vt:lpstr>Force</vt:lpstr>
      <vt:lpstr>Dance Forms</vt:lpstr>
      <vt:lpstr>Vocabulary- Locomotors</vt:lpstr>
      <vt:lpstr>Non-locomotors</vt:lpstr>
      <vt:lpstr>Court dances</vt:lpstr>
      <vt:lpstr>Folk and Social Dances</vt:lpstr>
      <vt:lpstr>Square Dance</vt:lpstr>
      <vt:lpstr>Swing Dance</vt:lpstr>
      <vt:lpstr>Foxtrot</vt:lpstr>
      <vt:lpstr>Dance Styles- Ballet</vt:lpstr>
      <vt:lpstr>Tap</vt:lpstr>
      <vt:lpstr>Jazz</vt:lpstr>
      <vt:lpstr>Modern</vt:lpstr>
      <vt:lpstr>Dance Purposes</vt:lpstr>
      <vt:lpstr>Written Response 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Dance</dc:title>
  <dc:creator>Charissa Riley</dc:creator>
  <cp:lastModifiedBy>Charissa Riley</cp:lastModifiedBy>
  <cp:revision>7</cp:revision>
  <dcterms:created xsi:type="dcterms:W3CDTF">2017-07-07T11:41:20Z</dcterms:created>
  <dcterms:modified xsi:type="dcterms:W3CDTF">2017-07-07T12:30:00Z</dcterms:modified>
</cp:coreProperties>
</file>