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76A1-7ACA-4C87-B9E3-1A5FCBD9E64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A868-8646-42E2-9879-E53D17A10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4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76A1-7ACA-4C87-B9E3-1A5FCBD9E64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A868-8646-42E2-9879-E53D17A10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76A1-7ACA-4C87-B9E3-1A5FCBD9E64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A868-8646-42E2-9879-E53D17A10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76A1-7ACA-4C87-B9E3-1A5FCBD9E64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A868-8646-42E2-9879-E53D17A10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4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76A1-7ACA-4C87-B9E3-1A5FCBD9E64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A868-8646-42E2-9879-E53D17A10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9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76A1-7ACA-4C87-B9E3-1A5FCBD9E64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A868-8646-42E2-9879-E53D17A10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1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76A1-7ACA-4C87-B9E3-1A5FCBD9E64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A868-8646-42E2-9879-E53D17A10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8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76A1-7ACA-4C87-B9E3-1A5FCBD9E64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A868-8646-42E2-9879-E53D17A10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76A1-7ACA-4C87-B9E3-1A5FCBD9E64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A868-8646-42E2-9879-E53D17A10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0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76A1-7ACA-4C87-B9E3-1A5FCBD9E64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A868-8646-42E2-9879-E53D17A10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1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76A1-7ACA-4C87-B9E3-1A5FCBD9E64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A868-8646-42E2-9879-E53D17A10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5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776A1-7ACA-4C87-B9E3-1A5FCBD9E64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FA868-8646-42E2-9879-E53D17A10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8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www.google.com/search?noj=1&amp;q=the+postal+service+district+sleeps+alone+tonight&amp;oq=the+postal+service+dist&amp;gs_l=serp.3.0.0j0i22i30k1l7.752.19138.0.23624.27.26.0.0.0.0.168.2587.10j14.24.0.ernk_qsd.2..0...1.1.64.serp..3.24.2575...46j35i39k1j0i67k1j0i20k1j0i131k1j0i46k1j0i7i30k1.AfWJAwzG4j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bg7YoXiKn0" TargetMode="External"/><Relationship Id="rId2" Type="http://schemas.openxmlformats.org/officeDocument/2006/relationships/hyperlink" Target="https://www.youtube.com/watch?v=MrTz5xjmso4&amp;ob=av2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j-ZnRKxZsU" TargetMode="External"/><Relationship Id="rId2" Type="http://schemas.openxmlformats.org/officeDocument/2006/relationships/hyperlink" Target="https://www.youtube.com/watch?v=Sukq5RKzQA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youtube.com/watch?v=MVzUfiVlfr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8F0dasT09Y" TargetMode="External"/><Relationship Id="rId2" Type="http://schemas.openxmlformats.org/officeDocument/2006/relationships/hyperlink" Target="https://www.youtube.com/watch?v=mNwMXj0Y1_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3217H8Jpp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lslcF-fUeE" TargetMode="External"/><Relationship Id="rId2" Type="http://schemas.openxmlformats.org/officeDocument/2006/relationships/hyperlink" Target="https://www.youtube.com/watch?v=CWzrABouye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0b-v-wMR69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xBSyx85Kp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Musical Elements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1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971" y="1477282"/>
            <a:ext cx="10515600" cy="4351338"/>
          </a:xfrm>
        </p:spPr>
        <p:txBody>
          <a:bodyPr/>
          <a:lstStyle/>
          <a:p>
            <a:r>
              <a:rPr lang="en-US" dirty="0" smtClean="0"/>
              <a:t>The order of the beats</a:t>
            </a:r>
          </a:p>
          <a:p>
            <a:r>
              <a:rPr lang="en-US" dirty="0" smtClean="0"/>
              <a:t>Indicated by a signature at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beginning of the work</a:t>
            </a:r>
          </a:p>
          <a:p>
            <a:r>
              <a:rPr lang="en-US" dirty="0" smtClean="0"/>
              <a:t>¾ time or 4/4  time for example</a:t>
            </a:r>
            <a:endParaRPr lang="en-US" dirty="0"/>
          </a:p>
        </p:txBody>
      </p:sp>
      <p:pic>
        <p:nvPicPr>
          <p:cNvPr id="2050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126" y="1020309"/>
            <a:ext cx="6699874" cy="532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9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631" y="1564367"/>
            <a:ext cx="10515600" cy="4351338"/>
          </a:xfrm>
        </p:spPr>
        <p:txBody>
          <a:bodyPr/>
          <a:lstStyle/>
          <a:p>
            <a:r>
              <a:rPr lang="en-US" dirty="0" smtClean="0"/>
              <a:t>Individual pulses in music</a:t>
            </a:r>
          </a:p>
          <a:p>
            <a:r>
              <a:rPr lang="en-US" dirty="0"/>
              <a:t>Ex. </a:t>
            </a:r>
            <a:r>
              <a:rPr lang="en-US" dirty="0" smtClean="0">
                <a:hlinkClick r:id="rId2"/>
              </a:rPr>
              <a:t>The Postal Service- District Sleeps Alone Tonight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02" y="2781978"/>
            <a:ext cx="8074025" cy="394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76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Highness and Lowness of a tone</a:t>
            </a:r>
          </a:p>
          <a:p>
            <a:r>
              <a:rPr lang="en-US" dirty="0" smtClean="0"/>
              <a:t>Tone- A musical sound of a specific pitch (how an instrument sounds)</a:t>
            </a:r>
            <a:endParaRPr lang="en-US" dirty="0"/>
          </a:p>
        </p:txBody>
      </p:sp>
      <p:pic>
        <p:nvPicPr>
          <p:cNvPr id="4098" name="Picture 2" descr="Image result for pitch in mu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89" y="3092449"/>
            <a:ext cx="30003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pitch in mus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7"/>
          <a:stretch/>
        </p:blipFill>
        <p:spPr bwMode="auto">
          <a:xfrm>
            <a:off x="5380490" y="3933371"/>
            <a:ext cx="5721551" cy="263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4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Purposes of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Ceremonial- music created or performed for rituals or celebrations</a:t>
            </a:r>
          </a:p>
          <a:p>
            <a:r>
              <a:rPr lang="en-US" dirty="0" smtClean="0"/>
              <a:t>Recreational- music for entertainment</a:t>
            </a:r>
          </a:p>
          <a:p>
            <a:r>
              <a:rPr lang="en-US" dirty="0" smtClean="0"/>
              <a:t>Artistic Expression- music created with the intent to express or communicate one’s emotions, feelings, or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1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and contrast these two videos: 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Beautiful Girls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Stand By 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2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u="sng" dirty="0" smtClean="0"/>
              <a:t>Homework: Write your own song that includes-</a:t>
            </a:r>
            <a:endParaRPr lang="en-US" altLang="en-US" sz="4000" u="sng" dirty="0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sz="3200" dirty="0" smtClean="0"/>
              <a:t>one verse followed </a:t>
            </a:r>
            <a:r>
              <a:rPr lang="en-US" altLang="en-US" sz="3200" dirty="0"/>
              <a:t>by a chorus</a:t>
            </a:r>
          </a:p>
          <a:p>
            <a:pPr>
              <a:defRPr/>
            </a:pPr>
            <a:r>
              <a:rPr lang="en-US" altLang="en-US" sz="3200" dirty="0"/>
              <a:t> another </a:t>
            </a:r>
            <a:r>
              <a:rPr lang="en-US" altLang="en-US" sz="3200" dirty="0" smtClean="0"/>
              <a:t>verse</a:t>
            </a:r>
          </a:p>
          <a:p>
            <a:pPr>
              <a:defRPr/>
            </a:pPr>
            <a:r>
              <a:rPr lang="en-US" altLang="en-US" sz="3200" dirty="0" smtClean="0"/>
              <a:t>Repeat the same chorus</a:t>
            </a:r>
          </a:p>
          <a:p>
            <a:pPr>
              <a:defRPr/>
            </a:pPr>
            <a:endParaRPr lang="en-US" altLang="en-US" sz="3200" dirty="0"/>
          </a:p>
          <a:p>
            <a:pPr>
              <a:defRPr/>
            </a:pPr>
            <a:endParaRPr lang="en-US" altLang="en-US" sz="3200" dirty="0" smtClean="0"/>
          </a:p>
          <a:p>
            <a:pPr>
              <a:defRPr/>
            </a:pPr>
            <a:r>
              <a:rPr lang="en-US" altLang="en-US" sz="3200" dirty="0" smtClean="0"/>
              <a:t>Watch for inspiration-</a:t>
            </a:r>
            <a:endParaRPr lang="en-US" altLang="en-US" sz="3200" dirty="0"/>
          </a:p>
          <a:p>
            <a:pPr marL="0" indent="0">
              <a:buNone/>
              <a:defRPr/>
            </a:pPr>
            <a:r>
              <a:rPr lang="en-US" altLang="en-US" sz="2000" dirty="0" smtClean="0">
                <a:hlinkClick r:id="rId2"/>
              </a:rPr>
              <a:t>Process for Writing Songs- Ed </a:t>
            </a:r>
            <a:r>
              <a:rPr lang="en-US" altLang="en-US" sz="2000" dirty="0" err="1" smtClean="0">
                <a:hlinkClick r:id="rId2"/>
              </a:rPr>
              <a:t>Sheeren</a:t>
            </a:r>
            <a:endParaRPr lang="en-US" altLang="en-US" sz="2000" dirty="0" smtClean="0"/>
          </a:p>
          <a:p>
            <a:pPr marL="0" indent="0">
              <a:buNone/>
              <a:defRPr/>
            </a:pPr>
            <a:r>
              <a:rPr lang="en-US" altLang="en-US" sz="2000" dirty="0" smtClean="0">
                <a:hlinkClick r:id="rId2"/>
              </a:rPr>
              <a:t>Drake</a:t>
            </a:r>
            <a:endParaRPr lang="en-US" altLang="en-US" sz="2000" dirty="0" smtClean="0"/>
          </a:p>
          <a:p>
            <a:pPr marL="0" indent="0">
              <a:buNone/>
              <a:defRPr/>
            </a:pPr>
            <a:r>
              <a:rPr lang="en-US" sz="2000" dirty="0">
                <a:hlinkClick r:id="rId3"/>
              </a:rPr>
              <a:t>Jay Z</a:t>
            </a:r>
            <a:endParaRPr lang="en-US" altLang="en-US" sz="2000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58311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91612" y="903134"/>
            <a:ext cx="8711381" cy="768656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Write Your Own Song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	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26284" y="1102954"/>
            <a:ext cx="10515600" cy="4351338"/>
          </a:xfrm>
        </p:spPr>
        <p:txBody>
          <a:bodyPr/>
          <a:lstStyle/>
          <a:p>
            <a:r>
              <a:rPr lang="en-US" altLang="en-US" dirty="0" smtClean="0"/>
              <a:t>2 verses</a:t>
            </a:r>
          </a:p>
          <a:p>
            <a:r>
              <a:rPr lang="en-US" altLang="en-US" dirty="0" smtClean="0"/>
              <a:t>1 chorus</a:t>
            </a:r>
          </a:p>
          <a:p>
            <a:endParaRPr lang="en-US" altLang="en-US" dirty="0" smtClean="0"/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924" y="1151680"/>
            <a:ext cx="5110315" cy="51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005" y="1151680"/>
            <a:ext cx="4310214" cy="521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71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5840" y="522514"/>
            <a:ext cx="9509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 Activity:</a:t>
            </a:r>
          </a:p>
          <a:p>
            <a:r>
              <a:rPr lang="en-US" dirty="0" smtClean="0"/>
              <a:t>Listen to music and paint what you feel as you listen much like </a:t>
            </a:r>
            <a:r>
              <a:rPr lang="en-US" dirty="0" err="1" smtClean="0"/>
              <a:t>Wasilly</a:t>
            </a:r>
            <a:r>
              <a:rPr lang="en-US" dirty="0" smtClean="0"/>
              <a:t> Kandinsky’s work.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www.youtube.com/watch?v=MVzUfiVlfr0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" y="1795734"/>
            <a:ext cx="2852467" cy="2852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230" y="1999842"/>
            <a:ext cx="6229350" cy="3952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939" y="149407"/>
            <a:ext cx="1866900" cy="2457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4"/>
          <a:stretch/>
        </p:blipFill>
        <p:spPr>
          <a:xfrm>
            <a:off x="8630738" y="4117385"/>
            <a:ext cx="3371268" cy="253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7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Rhythm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86" y="1545545"/>
            <a:ext cx="10515600" cy="4351338"/>
          </a:xfrm>
        </p:spPr>
        <p:txBody>
          <a:bodyPr/>
          <a:lstStyle/>
          <a:p>
            <a:r>
              <a:rPr lang="en-US" dirty="0" smtClean="0"/>
              <a:t>The organization of sound in time</a:t>
            </a:r>
          </a:p>
          <a:p>
            <a:r>
              <a:rPr lang="en-US" dirty="0" smtClean="0"/>
              <a:t>Repeated sounds that create a feeling of movement</a:t>
            </a:r>
          </a:p>
          <a:p>
            <a:r>
              <a:rPr lang="en-US" dirty="0" smtClean="0"/>
              <a:t>Involves meter, beat, &amp; tempo</a:t>
            </a:r>
            <a:endParaRPr lang="en-US" dirty="0"/>
          </a:p>
        </p:txBody>
      </p:sp>
      <p:pic>
        <p:nvPicPr>
          <p:cNvPr id="1026" name="Picture 2" descr="Image result for rhythm in mu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86" y="2816681"/>
            <a:ext cx="6139541" cy="383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91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2768"/>
            <a:ext cx="10515600" cy="4351338"/>
          </a:xfrm>
        </p:spPr>
        <p:txBody>
          <a:bodyPr/>
          <a:lstStyle/>
          <a:p>
            <a:r>
              <a:rPr lang="en-US" dirty="0" smtClean="0"/>
              <a:t>A progression of single notes</a:t>
            </a:r>
          </a:p>
          <a:p>
            <a:r>
              <a:rPr lang="en-US" dirty="0" smtClean="0"/>
              <a:t>Usually the part that you remember of a song</a:t>
            </a:r>
            <a:endParaRPr lang="en-US" dirty="0"/>
          </a:p>
        </p:txBody>
      </p:sp>
      <p:pic>
        <p:nvPicPr>
          <p:cNvPr id="2050" name="Picture 2" descr="Image result for melody in mu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057" y="2788331"/>
            <a:ext cx="7739743" cy="379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3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4754"/>
            <a:ext cx="10515600" cy="1325563"/>
          </a:xfrm>
        </p:spPr>
        <p:txBody>
          <a:bodyPr/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5110"/>
            <a:ext cx="10515600" cy="4351338"/>
          </a:xfrm>
        </p:spPr>
        <p:txBody>
          <a:bodyPr/>
          <a:lstStyle/>
          <a:p>
            <a:r>
              <a:rPr lang="en-US" dirty="0" smtClean="0"/>
              <a:t>The organization of musical elements in time</a:t>
            </a:r>
          </a:p>
          <a:p>
            <a:r>
              <a:rPr lang="en-US" dirty="0" smtClean="0"/>
              <a:t>Repetition, contrast, and variation, help to create a sense of unity.</a:t>
            </a:r>
            <a:endParaRPr lang="en-US" dirty="0"/>
          </a:p>
        </p:txBody>
      </p:sp>
      <p:pic>
        <p:nvPicPr>
          <p:cNvPr id="3074" name="Picture 2" descr="Image result for form in mu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19955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5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</a:t>
            </a:r>
            <a:br>
              <a:rPr lang="en-US" dirty="0" smtClean="0"/>
            </a:br>
            <a:r>
              <a:rPr lang="en-US" sz="3200" dirty="0" smtClean="0"/>
              <a:t>There are 6 types of Form</a:t>
            </a:r>
            <a:r>
              <a:rPr lang="en-US" dirty="0" smtClean="0"/>
              <a:t>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Rondo- </a:t>
            </a:r>
            <a:r>
              <a:rPr lang="en-US" dirty="0" err="1" smtClean="0"/>
              <a:t>Compostional</a:t>
            </a:r>
            <a:r>
              <a:rPr lang="en-US" dirty="0" smtClean="0"/>
              <a:t> form featuring a main theme (A) which returns several times within other themes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Ex: ABACA</a:t>
            </a:r>
          </a:p>
          <a:p>
            <a:r>
              <a:rPr lang="en-US" dirty="0" smtClean="0"/>
              <a:t>Theme and Variation- The theme is repeated over and over and is changed each time in melody, rhythm, and harmony, dynamics, and tone color.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Ex: </a:t>
            </a:r>
            <a:r>
              <a:rPr lang="en-US" dirty="0" smtClean="0">
                <a:hlinkClick r:id="rId2"/>
              </a:rPr>
              <a:t>symphony no. 94 in g major</a:t>
            </a:r>
            <a:endParaRPr lang="en-US" dirty="0" smtClean="0"/>
          </a:p>
          <a:p>
            <a:r>
              <a:rPr lang="en-US" dirty="0" smtClean="0"/>
              <a:t>Overture- Short musical composition, purely orchestral, which opens an opera. It sets the overall dramatic mood.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Ex: </a:t>
            </a:r>
            <a:r>
              <a:rPr lang="en-US" dirty="0" smtClean="0">
                <a:hlinkClick r:id="rId3"/>
              </a:rPr>
              <a:t>Hector Berlioz: Roman Carnival Overture</a:t>
            </a:r>
            <a:endParaRPr lang="en-US" dirty="0" smtClean="0"/>
          </a:p>
          <a:p>
            <a:r>
              <a:rPr lang="en-US" dirty="0" smtClean="0"/>
              <a:t>Aria- Song for solo voice with orchestral accompaniment. Found in operas, oratorios, and cantatas</a:t>
            </a:r>
          </a:p>
          <a:p>
            <a:r>
              <a:rPr lang="en-US" dirty="0" smtClean="0"/>
              <a:t>Recitative-Vocal line in an opera, oratorio, or cantata that imitates rhythm and pitch fluctuations.</a:t>
            </a:r>
          </a:p>
          <a:p>
            <a:r>
              <a:rPr lang="en-US" dirty="0" smtClean="0"/>
              <a:t>Classical Symphony-orchestral composition written in four movements, </a:t>
            </a:r>
            <a:r>
              <a:rPr lang="en-US" dirty="0" err="1" smtClean="0"/>
              <a:t>typicaly</a:t>
            </a:r>
            <a:r>
              <a:rPr lang="en-US" dirty="0" smtClean="0"/>
              <a:t> lasting between 20-45 minutes.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Ex: </a:t>
            </a:r>
            <a:r>
              <a:rPr lang="en-US" dirty="0" err="1" smtClean="0">
                <a:hlinkClick r:id="rId4"/>
              </a:rPr>
              <a:t>Beetovan</a:t>
            </a:r>
            <a:r>
              <a:rPr lang="en-US" dirty="0" smtClean="0">
                <a:hlinkClick r:id="rId4"/>
              </a:rPr>
              <a:t>: Symphony no. 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212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Timbre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085" y="1102938"/>
            <a:ext cx="10515600" cy="4351338"/>
          </a:xfrm>
        </p:spPr>
        <p:txBody>
          <a:bodyPr/>
          <a:lstStyle/>
          <a:p>
            <a:r>
              <a:rPr lang="en-US" dirty="0" smtClean="0"/>
              <a:t>Quality of sound that distinguishes one instrument or voice from another.</a:t>
            </a:r>
          </a:p>
          <a:p>
            <a:r>
              <a:rPr lang="en-US" dirty="0" smtClean="0"/>
              <a:t>Tone color</a:t>
            </a:r>
          </a:p>
          <a:p>
            <a:r>
              <a:rPr lang="en-US" dirty="0" smtClean="0"/>
              <a:t>Ex: </a:t>
            </a:r>
            <a:r>
              <a:rPr lang="en-US" dirty="0" smtClean="0">
                <a:hlinkClick r:id="rId2"/>
              </a:rPr>
              <a:t>Louis Armstrong</a:t>
            </a:r>
            <a:endParaRPr lang="en-US" dirty="0" smtClean="0"/>
          </a:p>
          <a:p>
            <a:r>
              <a:rPr lang="en-US" dirty="0" smtClean="0"/>
              <a:t>Ex: </a:t>
            </a:r>
            <a:r>
              <a:rPr lang="en-US" dirty="0" smtClean="0">
                <a:hlinkClick r:id="rId3"/>
              </a:rPr>
              <a:t>Nickel Creek</a:t>
            </a:r>
            <a:endParaRPr lang="en-US" dirty="0"/>
          </a:p>
        </p:txBody>
      </p:sp>
      <p:pic>
        <p:nvPicPr>
          <p:cNvPr id="4098" name="Picture 2" descr="Image result for timbre in mus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886" y="1516822"/>
            <a:ext cx="7965621" cy="517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1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662"/>
            <a:ext cx="10515600" cy="1325563"/>
          </a:xfrm>
        </p:spPr>
        <p:txBody>
          <a:bodyPr/>
          <a:lstStyle/>
          <a:p>
            <a:r>
              <a:rPr lang="en-US" dirty="0" smtClean="0"/>
              <a:t>Harmony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514" y="1143453"/>
            <a:ext cx="10515600" cy="4351338"/>
          </a:xfrm>
        </p:spPr>
        <p:txBody>
          <a:bodyPr/>
          <a:lstStyle/>
          <a:p>
            <a:r>
              <a:rPr lang="en-US" dirty="0" smtClean="0"/>
              <a:t>Two or more tones sounding together</a:t>
            </a:r>
          </a:p>
          <a:p>
            <a:r>
              <a:rPr lang="en-US" dirty="0" smtClean="0"/>
              <a:t>Simultaneous </a:t>
            </a:r>
            <a:r>
              <a:rPr lang="en-US" dirty="0"/>
              <a:t>c</a:t>
            </a:r>
            <a:r>
              <a:rPr lang="en-US" dirty="0" smtClean="0"/>
              <a:t>ombination of sounds</a:t>
            </a:r>
          </a:p>
          <a:p>
            <a:r>
              <a:rPr lang="en-US" dirty="0" smtClean="0"/>
              <a:t>A chord</a:t>
            </a:r>
          </a:p>
          <a:p>
            <a:r>
              <a:rPr lang="en-US" dirty="0" smtClean="0"/>
              <a:t>Ex: </a:t>
            </a:r>
            <a:r>
              <a:rPr lang="en-US" dirty="0" err="1" smtClean="0">
                <a:hlinkClick r:id="rId2"/>
              </a:rPr>
              <a:t>Pentatonix</a:t>
            </a:r>
            <a:endParaRPr lang="en-US" dirty="0"/>
          </a:p>
        </p:txBody>
      </p:sp>
      <p:pic>
        <p:nvPicPr>
          <p:cNvPr id="5122" name="Picture 2" descr="Image result for harmony in mus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14" y="2014309"/>
            <a:ext cx="5763532" cy="576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5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speed of the beat in music</a:t>
            </a:r>
          </a:p>
          <a:p>
            <a:r>
              <a:rPr lang="en-US" dirty="0" smtClean="0"/>
              <a:t>Allegro- A rapid, vivacious movement</a:t>
            </a:r>
          </a:p>
          <a:p>
            <a:r>
              <a:rPr lang="en-US" dirty="0" smtClean="0"/>
              <a:t>Andante- An easily flowing movement in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moderate time, walking speed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346" y="1690688"/>
            <a:ext cx="33718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76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057" y="1549853"/>
            <a:ext cx="6056086" cy="4351338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Degree of loudness and softness                 </a:t>
            </a:r>
          </a:p>
          <a:p>
            <a:r>
              <a:rPr lang="en-US" dirty="0" smtClean="0"/>
              <a:t>Each level is denoted a certain way: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“p” for piano- soft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“f” for forte-loud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“</a:t>
            </a:r>
            <a:r>
              <a:rPr lang="en-US" dirty="0" err="1" smtClean="0"/>
              <a:t>mp</a:t>
            </a:r>
            <a:r>
              <a:rPr lang="en-US" dirty="0" smtClean="0"/>
              <a:t>” for mezzo piano- medium soft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“mf” for mezzo forte- medium fast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“</a:t>
            </a:r>
            <a:r>
              <a:rPr lang="en-US" dirty="0" err="1" smtClean="0"/>
              <a:t>ff</a:t>
            </a:r>
            <a:r>
              <a:rPr lang="en-US" dirty="0" smtClean="0"/>
              <a:t>” for fortissimo- very loud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“pp” for </a:t>
            </a:r>
            <a:r>
              <a:rPr lang="en-US" dirty="0" err="1" smtClean="0"/>
              <a:t>pianoismo</a:t>
            </a:r>
            <a:r>
              <a:rPr lang="en-US" dirty="0" smtClean="0"/>
              <a:t>- very quiet</a:t>
            </a:r>
          </a:p>
          <a:p>
            <a:r>
              <a:rPr lang="en-US" dirty="0"/>
              <a:t>Ex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Usher's Yeah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94287" y="1546452"/>
            <a:ext cx="44595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Dynamic Notation: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Crecsendo</a:t>
            </a:r>
            <a:r>
              <a:rPr lang="en-US" dirty="0" smtClean="0"/>
              <a:t>- Gradual increase in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Decresendo</a:t>
            </a:r>
            <a:r>
              <a:rPr lang="en-US" dirty="0" smtClean="0"/>
              <a:t>- Gradual decrease in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286171" y="2264229"/>
            <a:ext cx="3454400" cy="2322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286171" y="2496457"/>
            <a:ext cx="3454400" cy="2322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96844" y="3793898"/>
            <a:ext cx="3454400" cy="2322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396844" y="4015661"/>
            <a:ext cx="3454400" cy="2322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0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391</Words>
  <Application>Microsoft Office PowerPoint</Application>
  <PresentationFormat>Widescreen</PresentationFormat>
  <Paragraphs>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Musical Elements</vt:lpstr>
      <vt:lpstr>Rhythm</vt:lpstr>
      <vt:lpstr>Melody</vt:lpstr>
      <vt:lpstr>Form</vt:lpstr>
      <vt:lpstr>Form There are 6 types of Form: </vt:lpstr>
      <vt:lpstr>Timbre</vt:lpstr>
      <vt:lpstr>Harmony</vt:lpstr>
      <vt:lpstr>Tempo</vt:lpstr>
      <vt:lpstr>Dynamics</vt:lpstr>
      <vt:lpstr>Meter </vt:lpstr>
      <vt:lpstr>Beat</vt:lpstr>
      <vt:lpstr>Pitch</vt:lpstr>
      <vt:lpstr>Purposes of Music</vt:lpstr>
      <vt:lpstr>Response Activity </vt:lpstr>
      <vt:lpstr>Homework: Write your own song that includes-</vt:lpstr>
      <vt:lpstr>Write Your Own Song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Musical Elements</dc:title>
  <dc:creator>Charissa Riley</dc:creator>
  <cp:lastModifiedBy>Riley, Charissa</cp:lastModifiedBy>
  <cp:revision>12</cp:revision>
  <dcterms:created xsi:type="dcterms:W3CDTF">2017-07-06T17:36:47Z</dcterms:created>
  <dcterms:modified xsi:type="dcterms:W3CDTF">2018-10-08T13:07:27Z</dcterms:modified>
</cp:coreProperties>
</file>